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 &amp; Kafka: The Digital Highway of Modern Apps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Buckle up for an exciting journey through the world of APIs and Kafka! We're about to discover how modern applications talk to each other in the most fascinating ways.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944" y="557927"/>
            <a:ext cx="7748111" cy="1246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Your Journey Ahead: Building the Next Big Thing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944" y="2103120"/>
            <a:ext cx="3774400" cy="1802249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4875" y="2310051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Start Small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🌱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875" y="2741176"/>
            <a:ext cx="3360539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simple APIs for your projects. Even a basic weather app teaches you valuable concepts!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655" y="2103120"/>
            <a:ext cx="3774400" cy="1802249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8586" y="2310051"/>
            <a:ext cx="325766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Practice Real Scenarios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💪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8586" y="2741176"/>
            <a:ext cx="3360539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Try creating a mini food delivery system or chat application using APIs and message queues.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944" y="4104680"/>
            <a:ext cx="7748111" cy="1483162"/>
          </a:xfrm>
          <a:prstGeom prst="roundRect">
            <a:avLst>
              <a:gd name="adj" fmla="val 5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4875" y="4311610"/>
            <a:ext cx="299882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Think Big, Build Bigger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🚀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875" y="4742736"/>
            <a:ext cx="733425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Companies like Zomato, Ola, and PhonePe are built on these fundamentals. Your idea could be next!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97029" y="6036469"/>
            <a:ext cx="744902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"Every great app you use today started with someone understanding how to make systems talk to each other. Now it's your turn!"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7944" y="5812155"/>
            <a:ext cx="22860" cy="1086803"/>
          </a:xfrm>
          <a:prstGeom prst="rect">
            <a:avLst/>
          </a:prstGeom>
          <a:solidFill>
            <a:srgbClr val="F2F2F3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4" y="7123271"/>
            <a:ext cx="2439710" cy="548402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09" y="7123271"/>
            <a:ext cx="2333744" cy="5484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180993"/>
            <a:ext cx="1317117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Once Upon a Time: How Apps Talk to Each Other (API Story)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615" y="5005149"/>
            <a:ext cx="3127296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Old Days </a:t>
            </a:r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😅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9615" y="5612130"/>
            <a:ext cx="6331268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Imagine shouting across a crowded market to order chai. You'd need to scream every detail, and half the time, your order would get lost in the noise!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9615" y="6800136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That's how apps used to communicate—messy, unreliable, and exhausting.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7138" y="5005149"/>
            <a:ext cx="3127296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Modern Way </a:t>
            </a:r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✨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77138" y="5612130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Now imagine having a smart assistant who understands exactly what you want, places your order perfectly, and brings it right to you.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7138" y="6466642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That's what APIs do for applications—making communication smooth, fast, and reliable!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327" y="406479"/>
            <a:ext cx="8109347" cy="923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Meet API: Your Digital Waiter Taking Orders Between Apps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17327" y="1552099"/>
            <a:ext cx="8109347" cy="1458039"/>
          </a:xfrm>
          <a:prstGeom prst="roundRect">
            <a:avLst>
              <a:gd name="adj" fmla="val 425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2703" y="1707475"/>
            <a:ext cx="443389" cy="443389"/>
          </a:xfrm>
          <a:prstGeom prst="roundRect">
            <a:avLst>
              <a:gd name="adj" fmla="val 20620912"/>
            </a:avLst>
          </a:prstGeom>
          <a:solidFill>
            <a:srgbClr val="F2F2F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623" y="1829276"/>
            <a:ext cx="199549" cy="1995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703" y="2298621"/>
            <a:ext cx="184785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You Order Food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🍕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72703" y="2618184"/>
            <a:ext cx="7798594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 open Swiggy and browse the menu—just like looking at options in a restaurant.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17327" y="3157895"/>
            <a:ext cx="8109347" cy="1458039"/>
          </a:xfrm>
          <a:prstGeom prst="roundRect">
            <a:avLst>
              <a:gd name="adj" fmla="val 425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72703" y="3313271"/>
            <a:ext cx="443389" cy="443389"/>
          </a:xfrm>
          <a:prstGeom prst="roundRect">
            <a:avLst>
              <a:gd name="adj" fmla="val 20620912"/>
            </a:avLst>
          </a:prstGeom>
          <a:solidFill>
            <a:srgbClr val="F2F2F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623" y="3435072"/>
            <a:ext cx="199549" cy="1995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2703" y="3904417"/>
            <a:ext cx="2144197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 Takes Your Order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📋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72703" y="4223980"/>
            <a:ext cx="7798594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API carries your request to the restaurant's system—exactly what you want, when you want it.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17327" y="4763691"/>
            <a:ext cx="8109347" cy="1458039"/>
          </a:xfrm>
          <a:prstGeom prst="roundRect">
            <a:avLst>
              <a:gd name="adj" fmla="val 425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2703" y="4919067"/>
            <a:ext cx="443389" cy="443389"/>
          </a:xfrm>
          <a:prstGeom prst="roundRect">
            <a:avLst>
              <a:gd name="adj" fmla="val 20620912"/>
            </a:avLst>
          </a:prstGeom>
          <a:solidFill>
            <a:srgbClr val="F2F2F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623" y="5040868"/>
            <a:ext cx="199549" cy="1995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2703" y="5510213"/>
            <a:ext cx="1977033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Kitchen Prepares It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👨‍🍳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72703" y="5829776"/>
            <a:ext cx="7798594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backend system processes your order and gets everything ready for you.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17327" y="6369487"/>
            <a:ext cx="8109347" cy="1458039"/>
          </a:xfrm>
          <a:prstGeom prst="roundRect">
            <a:avLst>
              <a:gd name="adj" fmla="val 425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72703" y="6524863"/>
            <a:ext cx="443389" cy="443389"/>
          </a:xfrm>
          <a:prstGeom prst="roundRect">
            <a:avLst>
              <a:gd name="adj" fmla="val 20620912"/>
            </a:avLst>
          </a:prstGeom>
          <a:solidFill>
            <a:srgbClr val="F2F2F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623" y="6646664"/>
            <a:ext cx="199549" cy="19954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2703" y="7116008"/>
            <a:ext cx="224349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 Delivers Response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🎉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72703" y="7435572"/>
            <a:ext cx="7798594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API brings back the confirmation and tracking info—your food is on the way!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4435"/>
            <a:ext cx="12868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Real-Life API Magic: From Swiggy to WhatsApp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68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APIs are everywhere! Every time you use your favourite apps, APIs are working behind the scenes like invisible superheroes.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1709"/>
            <a:ext cx="397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Swiggy Finds Restaurants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🍔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421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APIs connect Swiggy to Google Maps to show you nearby restaurants and delivery times in real-time.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5170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Paytm Processes Payments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💳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9964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When you pay, APIs securely talk to your bank, verify funds, and confirm your transaction instantly.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51709"/>
            <a:ext cx="4143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Weather Apps Predict Rain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🌧️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421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Weather apps use APIs to fetch live data from meteorological departments worldwide every few minutes.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4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Enter Kafka: The Ultimate Message Delivery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8816"/>
            <a:ext cx="2690455" cy="858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Challenge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🤔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993833"/>
            <a:ext cx="26904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 happens when millions of messages need to flow between hundreds of apps simultaneously?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49516"/>
            <a:ext cx="26904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APIs alone would be like having one postman deliver letters to an entire city!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045268" y="2908816"/>
            <a:ext cx="340233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Hero: Kafka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🦸‍♂️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045268" y="3568541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Kafka is like a super-efficient post office that can handle millions of messages per second, ensuring nothing gets lost.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045268" y="4861322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It's the backbone that keeps data flowing smoothly even during peak traffic—like IPL final or Diwali sales!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298" y="829151"/>
            <a:ext cx="7797403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Kafka Explained: Like WhatsApp Groups for Applications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8" y="2320171"/>
            <a:ext cx="961906" cy="14161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7490" y="2512457"/>
            <a:ext cx="240494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Producer Sends 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📤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27490" y="2928461"/>
            <a:ext cx="664321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Like you sending a message to your family group—apps send data to Kafka topics.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3736300"/>
            <a:ext cx="961906" cy="14161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7490" y="3928586"/>
            <a:ext cx="240494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Topic Stores 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📚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27490" y="4344591"/>
            <a:ext cx="664321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group chat (topic) keeps all messages organized—everyone can read them anytime.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98" y="5152430"/>
            <a:ext cx="961906" cy="14161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7490" y="5344716"/>
            <a:ext cx="241768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Consumer Reads 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📥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27490" y="5760720"/>
            <a:ext cx="664321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Family members read messages when convenient—apps consume data as they need it.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73298" y="6784896"/>
            <a:ext cx="779740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magic? Multiple apps can read the same message without interfering with each other. Plus, messages are stored safely even if someone is offline!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692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995" y="447437"/>
            <a:ext cx="8004810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Perfect Match: When APIs Meet Kafka in Action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5995" y="1708547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55995" y="1962150"/>
            <a:ext cx="8004810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055995" y="2089190"/>
            <a:ext cx="232326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Order Placed via API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🛒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55995" y="2448758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 place an order on Flipkart using their app (API call to their servers).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55995" y="2993827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55995" y="3247430"/>
            <a:ext cx="8004810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6055995" y="3374469"/>
            <a:ext cx="24011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Kafka Distributes Info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📢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55995" y="3734038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Kafka instantly notifies inventory, payment, shipping, and notification systems simultaneously.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55995" y="4279106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55995" y="4532709"/>
            <a:ext cx="8004810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055995" y="4659749"/>
            <a:ext cx="263806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Each System Responds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⚡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55995" y="5019318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Every system does its job independently—checking stock, processing payment, preparing delivery.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055995" y="5564386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55995" y="5817989"/>
            <a:ext cx="8004810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6055995" y="5945029"/>
            <a:ext cx="217562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APIs Send Updates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🔔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55995" y="6304597"/>
            <a:ext cx="80048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APIs push real-time notifications to your phone—"Order confirmed! Arriving tomorrow!"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55995" y="6870025"/>
            <a:ext cx="8004810" cy="951786"/>
          </a:xfrm>
          <a:prstGeom prst="roundRect">
            <a:avLst>
              <a:gd name="adj" fmla="val 7182"/>
            </a:avLst>
          </a:prstGeom>
          <a:solidFill>
            <a:srgbClr val="252528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34" y="7113746"/>
            <a:ext cx="203359" cy="162639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584632" y="7073265"/>
            <a:ext cx="7313533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Real-world scale: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During Big Billion Days, Flipkart processes lakhs of orders per minute using this exact combination!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890" y="538758"/>
            <a:ext cx="7775019" cy="122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Bollywood Style: The Drama of Data Flow (Interactive Demo)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90918" y="2054423"/>
            <a:ext cx="22860" cy="5636300"/>
          </a:xfrm>
          <a:prstGeom prst="roundRect">
            <a:avLst>
              <a:gd name="adj" fmla="val 359343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588085" y="2263021"/>
            <a:ext cx="586740" cy="22860"/>
          </a:xfrm>
          <a:prstGeom prst="roundRect">
            <a:avLst>
              <a:gd name="adj" fmla="val 35934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170890" y="2054423"/>
            <a:ext cx="440055" cy="44005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44233" y="2091095"/>
            <a:ext cx="293370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368778" y="2121575"/>
            <a:ext cx="288155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 1: The Hero (User)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🎬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368778" y="2544366"/>
            <a:ext cx="65771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 (the hero) want to book movie tickets on BookMyShow for the latest blockbuster.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88085" y="3769876"/>
            <a:ext cx="586740" cy="22860"/>
          </a:xfrm>
          <a:prstGeom prst="roundRect">
            <a:avLst>
              <a:gd name="adj" fmla="val 359343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170890" y="3561278"/>
            <a:ext cx="440055" cy="44005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44233" y="3597950"/>
            <a:ext cx="293370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368778" y="3628430"/>
            <a:ext cx="353246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 2: The Messenger (API)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💌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368778" y="4051221"/>
            <a:ext cx="65771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 rushes to the ticket system like a loyal friend, shouting "My friend needs 2 tickets for 7 PM show!"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88085" y="5276731"/>
            <a:ext cx="586740" cy="22860"/>
          </a:xfrm>
          <a:prstGeom prst="roundRect">
            <a:avLst>
              <a:gd name="adj" fmla="val 359343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170890" y="5068133"/>
            <a:ext cx="440055" cy="44005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44233" y="5104805"/>
            <a:ext cx="293370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368778" y="5135285"/>
            <a:ext cx="399252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 3: The Coordinator (Kafka)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🎪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368778" y="5558076"/>
            <a:ext cx="65771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Kafka coordinates the entire operation—alerting payment gateway, seat allocation, and SMS service simultaneously!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588085" y="6783586"/>
            <a:ext cx="586740" cy="22860"/>
          </a:xfrm>
          <a:prstGeom prst="roundRect">
            <a:avLst>
              <a:gd name="adj" fmla="val 359343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170890" y="6574988"/>
            <a:ext cx="440055" cy="440055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44233" y="6611660"/>
            <a:ext cx="293370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368778" y="6642140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Climax: Success!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🎉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368778" y="7064931"/>
            <a:ext cx="65771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Everything synchronizes perfectly—tickets booked, payment done, confirmation SMS sent. Interval time for samosas!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621" y="858083"/>
            <a:ext cx="7889558" cy="111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Common Pitfalls: When Things Go Wrong (Memes &amp; Solutions)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3621" y="2246828"/>
            <a:ext cx="3855125" cy="2332673"/>
          </a:xfrm>
          <a:prstGeom prst="roundRect">
            <a:avLst>
              <a:gd name="adj" fmla="val 4704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0761" y="2246828"/>
            <a:ext cx="91440" cy="2332673"/>
          </a:xfrm>
          <a:prstGeom prst="roundRect">
            <a:avLst>
              <a:gd name="adj" fmla="val 82326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384250" y="2448878"/>
            <a:ext cx="335053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"404 Not Found" Drama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😭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84250" y="2836426"/>
            <a:ext cx="3382447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Problem: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API endpoint changed but nobody informed your app!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84250" y="3517344"/>
            <a:ext cx="3382447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Solution: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Always use versioned APIs (like /v1/orders) and maintain proper documentation.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7935" y="2246828"/>
            <a:ext cx="3855244" cy="2332673"/>
          </a:xfrm>
          <a:prstGeom prst="roundRect">
            <a:avLst>
              <a:gd name="adj" fmla="val 4704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5075" y="2246828"/>
            <a:ext cx="91440" cy="2332673"/>
          </a:xfrm>
          <a:prstGeom prst="roundRect">
            <a:avLst>
              <a:gd name="adj" fmla="val 82326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10418564" y="2448878"/>
            <a:ext cx="331720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"Message Lost" Mystery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🕵️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18564" y="2836426"/>
            <a:ext cx="3382566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Problem: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Kafka consumer crashed and missed important orders!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418564" y="3517344"/>
            <a:ext cx="338256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Solution: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Use consumer groups and commit offsets properly—Kafka remembers where you left off.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13621" y="4758690"/>
            <a:ext cx="3855125" cy="2612708"/>
          </a:xfrm>
          <a:prstGeom prst="roundRect">
            <a:avLst>
              <a:gd name="adj" fmla="val 4200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90761" y="4758690"/>
            <a:ext cx="91440" cy="2612708"/>
          </a:xfrm>
          <a:prstGeom prst="roundRect">
            <a:avLst>
              <a:gd name="adj" fmla="val 82326"/>
            </a:avLst>
          </a:prstGeom>
          <a:solidFill>
            <a:srgbClr val="F2F2F3"/>
          </a:solidFill>
          <a:ln/>
        </p:spPr>
      </p:sp>
      <p:sp>
        <p:nvSpPr>
          <p:cNvPr id="16" name="Text 13"/>
          <p:cNvSpPr/>
          <p:nvPr/>
        </p:nvSpPr>
        <p:spPr>
          <a:xfrm>
            <a:off x="6384250" y="4960739"/>
            <a:ext cx="33824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"Timeout Timeout" Comedy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⏰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384250" y="5628323"/>
            <a:ext cx="3382447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Problem: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API takes forever to respond, users get frustrated and abandon carts!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84250" y="6309241"/>
            <a:ext cx="3382447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Solution: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Set reasonable timeouts, implement retries, and use async processing with Kafka for heavy tasks.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2025-10-25T12:09:39Z</dcterms:created>
  <dcterms:modified xsi:type="dcterms:W3CDTF">2025-10-25T12:09:39Z</dcterms:modified>
</cp:coreProperties>
</file>